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/>
    <p:restoredTop sz="94685"/>
  </p:normalViewPr>
  <p:slideViewPr>
    <p:cSldViewPr snapToGrid="0" snapToObjects="1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4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2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99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7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362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46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3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7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5A2E-7217-9141-B44A-33D2A596EAF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4FEAC8-E273-7A47-BD29-0E7F17CE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url?sa=i&amp;source=images&amp;cd=&amp;ved=2ahUKEwj11Obq0pfoAhUOV80KHR-HBpcQjRx6BAgBEAQ&amp;url=https://keepcalms.com/p/keep-calm-i-have-all-the-answers/&amp;psig=AOvVaw03IK9skK4b3Io7TycRVtIa&amp;ust=158419561431266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855406" y="4366069"/>
            <a:ext cx="8964287" cy="1646302"/>
          </a:xfrm>
        </p:spPr>
        <p:txBody>
          <a:bodyPr/>
          <a:lstStyle/>
          <a:p>
            <a:r>
              <a:rPr lang="en-US" sz="11500" dirty="0" smtClean="0">
                <a:latin typeface="Chalkduster" charset="0"/>
                <a:ea typeface="Chalkduster" charset="0"/>
                <a:cs typeface="Chalkduster" charset="0"/>
              </a:rPr>
              <a:t/>
            </a:r>
            <a:br>
              <a:rPr lang="en-US" sz="11500" dirty="0" smtClean="0">
                <a:latin typeface="Chalkduster" charset="0"/>
                <a:ea typeface="Chalkduster" charset="0"/>
                <a:cs typeface="Chalkduster" charset="0"/>
              </a:rPr>
            </a:br>
            <a:r>
              <a:rPr lang="en-US" sz="4800" dirty="0" smtClean="0">
                <a:latin typeface="Chalkduster" charset="0"/>
                <a:ea typeface="Chalkduster" charset="0"/>
                <a:cs typeface="Chalkduster" charset="0"/>
              </a:rPr>
              <a:t>Movie</a:t>
            </a:r>
            <a:r>
              <a:rPr lang="en-US" sz="11500" dirty="0" smtClean="0">
                <a:latin typeface="Chalkduster" charset="0"/>
                <a:ea typeface="Chalkduster" charset="0"/>
                <a:cs typeface="Chalkduster" charset="0"/>
              </a:rPr>
              <a:t/>
            </a:r>
            <a:br>
              <a:rPr lang="en-US" sz="11500" dirty="0" smtClean="0">
                <a:latin typeface="Chalkduster" charset="0"/>
                <a:ea typeface="Chalkduster" charset="0"/>
                <a:cs typeface="Chalkduster" charset="0"/>
              </a:rPr>
            </a:br>
            <a:r>
              <a:rPr lang="en-US" sz="11500" dirty="0" smtClean="0">
                <a:latin typeface="Chalkduster" charset="0"/>
                <a:ea typeface="Chalkduster" charset="0"/>
                <a:cs typeface="Chalkduster" charset="0"/>
              </a:rPr>
              <a:t>Family</a:t>
            </a:r>
            <a:br>
              <a:rPr lang="en-US" sz="11500" dirty="0" smtClean="0">
                <a:latin typeface="Chalkduster" charset="0"/>
                <a:ea typeface="Chalkduster" charset="0"/>
                <a:cs typeface="Chalkduster" charset="0"/>
              </a:rPr>
            </a:br>
            <a:r>
              <a:rPr lang="en-US" sz="11500" dirty="0" smtClean="0">
                <a:latin typeface="Chalkduster" charset="0"/>
                <a:ea typeface="Chalkduster" charset="0"/>
                <a:cs typeface="Chalkduster" charset="0"/>
              </a:rPr>
              <a:t>Trivia </a:t>
            </a:r>
            <a:br>
              <a:rPr lang="en-US" sz="11500" dirty="0" smtClean="0">
                <a:latin typeface="Chalkduster" charset="0"/>
                <a:ea typeface="Chalkduster" charset="0"/>
                <a:cs typeface="Chalkduster" charset="0"/>
              </a:rPr>
            </a:br>
            <a:r>
              <a:rPr lang="en-US" sz="11500" dirty="0" smtClean="0">
                <a:latin typeface="Chalkduster" charset="0"/>
                <a:ea typeface="Chalkduster" charset="0"/>
                <a:cs typeface="Chalkduster" charset="0"/>
              </a:rPr>
              <a:t>Night</a:t>
            </a:r>
            <a:r>
              <a:rPr lang="en-US" sz="11500" dirty="0">
                <a:latin typeface="Chalkduster" charset="0"/>
                <a:ea typeface="Chalkduster" charset="0"/>
                <a:cs typeface="Chalkduster" charset="0"/>
              </a:rPr>
              <a:t>!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7106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8. What character </a:t>
            </a:r>
            <a:r>
              <a:rPr lang="en-US" dirty="0"/>
              <a:t>lives here?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47" y="1930400"/>
            <a:ext cx="6933582" cy="38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9. What movie is this cute little pig from? </a:t>
            </a:r>
            <a:endParaRPr lang="en-US" dirty="0"/>
          </a:p>
        </p:txBody>
      </p:sp>
      <p:pic>
        <p:nvPicPr>
          <p:cNvPr id="2050" name="Picture 2" descr="https://www1.pictures.crowdleap.com/mp/68cROwAXxD_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90" y="2175336"/>
            <a:ext cx="582215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ANSWER TIME! </a:t>
            </a:r>
            <a:br>
              <a:rPr lang="en-US" dirty="0" smtClean="0"/>
            </a:br>
            <a:r>
              <a:rPr lang="en-US" dirty="0" smtClean="0"/>
              <a:t>Trade your sheets with a different team</a:t>
            </a:r>
            <a:endParaRPr lang="en-US" dirty="0"/>
          </a:p>
        </p:txBody>
      </p:sp>
      <p:pic>
        <p:nvPicPr>
          <p:cNvPr id="3074" name="Picture 2" descr="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10" y="2131093"/>
            <a:ext cx="3329998" cy="38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What </a:t>
            </a:r>
            <a:r>
              <a:rPr lang="en-US" dirty="0"/>
              <a:t>movie features a toy cowboy named Woody?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531" y="1779188"/>
            <a:ext cx="2550721" cy="4974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252" y="1930400"/>
            <a:ext cx="3349932" cy="467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What </a:t>
            </a:r>
            <a:r>
              <a:rPr lang="en-US" dirty="0"/>
              <a:t>movie </a:t>
            </a:r>
            <a:r>
              <a:rPr lang="en-US" dirty="0" smtClean="0"/>
              <a:t>is </a:t>
            </a:r>
            <a:r>
              <a:rPr lang="en-US" dirty="0"/>
              <a:t>famous for, “May the force be with you?”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677" y="1461729"/>
            <a:ext cx="2837152" cy="50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In </a:t>
            </a:r>
            <a:r>
              <a:rPr lang="en-US" b="1" dirty="0"/>
              <a:t>the movie 'The Little Mermaid' what is Ariel's little fish friend's name?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3452214" cy="3281566"/>
          </a:xfrm>
        </p:spPr>
        <p:txBody>
          <a:bodyPr>
            <a:noAutofit/>
          </a:bodyPr>
          <a:lstStyle/>
          <a:p>
            <a:pPr>
              <a:buFont typeface="+mj-lt"/>
              <a:buAutoNum type="alphaLcParenR"/>
            </a:pPr>
            <a:r>
              <a:rPr lang="en-US" sz="4800" dirty="0" smtClean="0"/>
              <a:t>Flounder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08" y="3422650"/>
            <a:ext cx="3890066" cy="2131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208" y="1682954"/>
            <a:ext cx="3531829" cy="49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Who </a:t>
            </a:r>
            <a:r>
              <a:rPr lang="en-US" b="1" dirty="0"/>
              <a:t>lives </a:t>
            </a:r>
            <a:r>
              <a:rPr lang="en-US" b="1" dirty="0" smtClean="0"/>
              <a:t>here?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54" y="1462548"/>
            <a:ext cx="5061609" cy="2843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87" y="3168248"/>
            <a:ext cx="6085759" cy="3451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906306">
            <a:off x="5471652" y="1185550"/>
            <a:ext cx="4940709" cy="175432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Answer: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Sponge bob Square Pants!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In </a:t>
            </a:r>
            <a:r>
              <a:rPr lang="en-US" dirty="0"/>
              <a:t>the nursery rhyme, </a:t>
            </a:r>
            <a:r>
              <a:rPr lang="en-US" i="1" dirty="0"/>
              <a:t>Jack and Jill,</a:t>
            </a:r>
            <a:r>
              <a:rPr lang="en-US" dirty="0"/>
              <a:t> what do Jack and Jill go up the hill to fetch?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B) A pail of water</a:t>
            </a:r>
          </a:p>
          <a:p>
            <a:pPr>
              <a:buFont typeface="+mj-lt"/>
              <a:buAutoNum type="alphaLcParenR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147" y="1816919"/>
            <a:ext cx="4042697" cy="4060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619" y="3285462"/>
            <a:ext cx="29464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013" y="580103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6. Can you name all 7 dwarves in Snow White? (1 point for each!)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125" y="1900903"/>
            <a:ext cx="5964444" cy="473368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61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7.  What </a:t>
            </a:r>
            <a:r>
              <a:rPr lang="en-CA" dirty="0"/>
              <a:t>are the names of these 2 girls?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32" y="2272146"/>
            <a:ext cx="4994242" cy="3141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727199"/>
            <a:ext cx="4250037" cy="423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Pick a team name</a:t>
            </a:r>
          </a:p>
          <a:p>
            <a:r>
              <a:rPr lang="en-US" sz="4400" dirty="0" smtClean="0"/>
              <a:t>Start your bonus questions!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122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8. What character </a:t>
            </a:r>
            <a:r>
              <a:rPr lang="en-US" dirty="0"/>
              <a:t>lives here?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58451"/>
            <a:ext cx="6363535" cy="3654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471">
            <a:off x="6134098" y="1433381"/>
            <a:ext cx="4263513" cy="48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9. What movie is this cute little pig from? </a:t>
            </a:r>
            <a:endParaRPr lang="en-US" dirty="0"/>
          </a:p>
        </p:txBody>
      </p:sp>
      <p:pic>
        <p:nvPicPr>
          <p:cNvPr id="2050" name="Picture 2" descr="https://www1.pictures.crowdleap.com/mp/68cROwAXxD_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71" y="2381872"/>
            <a:ext cx="4678914" cy="31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185" y="1351855"/>
            <a:ext cx="3490817" cy="51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What </a:t>
            </a:r>
            <a:r>
              <a:rPr lang="en-US" dirty="0"/>
              <a:t>movie features a toy cowboy named Woody?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307" y="1561690"/>
            <a:ext cx="2550721" cy="497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What </a:t>
            </a:r>
            <a:r>
              <a:rPr lang="en-US" dirty="0"/>
              <a:t>movie </a:t>
            </a:r>
            <a:r>
              <a:rPr lang="en-US" dirty="0" smtClean="0"/>
              <a:t>is </a:t>
            </a:r>
            <a:r>
              <a:rPr lang="en-US" dirty="0"/>
              <a:t>famous for, “May the force be with you?”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168" y="2083619"/>
            <a:ext cx="6477000" cy="42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In </a:t>
            </a:r>
            <a:r>
              <a:rPr lang="en-US" b="1" dirty="0"/>
              <a:t>the movie 'The Little Mermaid' what is Ariel's little fish friend's name?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3452214" cy="3281566"/>
          </a:xfrm>
        </p:spPr>
        <p:txBody>
          <a:bodyPr>
            <a:noAutofit/>
          </a:bodyPr>
          <a:lstStyle/>
          <a:p>
            <a:pPr>
              <a:buFont typeface="+mj-lt"/>
              <a:buAutoNum type="alphaLcParenR"/>
            </a:pPr>
            <a:r>
              <a:rPr lang="en-US" sz="4800" dirty="0" smtClean="0"/>
              <a:t>Flounder</a:t>
            </a:r>
          </a:p>
          <a:p>
            <a:pPr>
              <a:buFont typeface="+mj-lt"/>
              <a:buAutoNum type="alphaLcParenR"/>
            </a:pPr>
            <a:r>
              <a:rPr lang="en-US" sz="4800" dirty="0" smtClean="0"/>
              <a:t>Sebastian </a:t>
            </a:r>
          </a:p>
          <a:p>
            <a:pPr>
              <a:buFont typeface="+mj-lt"/>
              <a:buAutoNum type="alphaLcParenR"/>
            </a:pPr>
            <a:r>
              <a:rPr lang="en-US" sz="4800" dirty="0" smtClean="0"/>
              <a:t>Fluffy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756" y="2160590"/>
            <a:ext cx="5867867" cy="32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4. Who </a:t>
            </a:r>
            <a:r>
              <a:rPr lang="en-US" b="1" dirty="0"/>
              <a:t>lives </a:t>
            </a:r>
            <a:r>
              <a:rPr lang="en-US" b="1" dirty="0" smtClean="0"/>
              <a:t>here?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74" y="1683774"/>
            <a:ext cx="7502730" cy="42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In </a:t>
            </a:r>
            <a:r>
              <a:rPr lang="en-US" dirty="0"/>
              <a:t>the nursery rhyme, </a:t>
            </a:r>
            <a:r>
              <a:rPr lang="en-US" i="1" dirty="0"/>
              <a:t>Jack and Jill,</a:t>
            </a:r>
            <a:r>
              <a:rPr lang="en-US" dirty="0"/>
              <a:t> what do Jack and Jill go up the hill to fetch?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 sz="4800" dirty="0" smtClean="0"/>
              <a:t>A goat</a:t>
            </a:r>
          </a:p>
          <a:p>
            <a:pPr>
              <a:buFont typeface="+mj-lt"/>
              <a:buAutoNum type="alphaLcParenR"/>
            </a:pPr>
            <a:r>
              <a:rPr lang="en-US" sz="4800" dirty="0" smtClean="0"/>
              <a:t>A pail of water</a:t>
            </a:r>
          </a:p>
          <a:p>
            <a:pPr>
              <a:buFont typeface="+mj-lt"/>
              <a:buAutoNum type="alphaLcParenR"/>
            </a:pPr>
            <a:r>
              <a:rPr lang="en-US" sz="4800" dirty="0" smtClean="0"/>
              <a:t>A bucket</a:t>
            </a:r>
          </a:p>
          <a:p>
            <a:pPr>
              <a:buFont typeface="+mj-lt"/>
              <a:buAutoNum type="alphaLcParenR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147" y="1816919"/>
            <a:ext cx="4042697" cy="406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845" y="535858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6. Can you name all 7 dwarves in Snow White? (1 point for each!)</a:t>
            </a:r>
            <a:endParaRPr lang="en-US" dirty="0"/>
          </a:p>
        </p:txBody>
      </p:sp>
      <p:pic>
        <p:nvPicPr>
          <p:cNvPr id="1026" name="Picture 2" descr="mage result for 7 dwarf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7" y="2138516"/>
            <a:ext cx="10786481" cy="325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7.  What </a:t>
            </a:r>
            <a:r>
              <a:rPr lang="en-CA" dirty="0"/>
              <a:t>are the names of these 2 girls?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9" y="1930400"/>
            <a:ext cx="6627464" cy="37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247</Words>
  <Application>Microsoft Office PowerPoint</Application>
  <PresentationFormat>Widescreen</PresentationFormat>
  <Paragraphs>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Chalkduster</vt:lpstr>
      <vt:lpstr>Trebuchet MS</vt:lpstr>
      <vt:lpstr>Wingdings 3</vt:lpstr>
      <vt:lpstr>Facet</vt:lpstr>
      <vt:lpstr> Movie Family Trivia  Night!</vt:lpstr>
      <vt:lpstr>Welcome!!</vt:lpstr>
      <vt:lpstr>1. What movie features a toy cowboy named Woody?</vt:lpstr>
      <vt:lpstr>2. What movie is famous for, “May the force be with you?”</vt:lpstr>
      <vt:lpstr>3. In the movie 'The Little Mermaid' what is Ariel's little fish friend's name? </vt:lpstr>
      <vt:lpstr>4. Who lives here?</vt:lpstr>
      <vt:lpstr>5. In the nursery rhyme, Jack and Jill, what do Jack and Jill go up the hill to fetch?</vt:lpstr>
      <vt:lpstr>6. Can you name all 7 dwarves in Snow White? (1 point for each!)</vt:lpstr>
      <vt:lpstr>7.  What are the names of these 2 girls? </vt:lpstr>
      <vt:lpstr>8. What character lives here? </vt:lpstr>
      <vt:lpstr>9. What movie is this cute little pig from? </vt:lpstr>
      <vt:lpstr>ANSWER TIME!  Trade your sheets with a different team</vt:lpstr>
      <vt:lpstr>1. What movie features a toy cowboy named Woody?</vt:lpstr>
      <vt:lpstr>2. What movie is famous for, “May the force be with you?”</vt:lpstr>
      <vt:lpstr>3. In the movie 'The Little Mermaid' what is Ariel's little fish friend's name? </vt:lpstr>
      <vt:lpstr>4. Who lives here?</vt:lpstr>
      <vt:lpstr>5. In the nursery rhyme, Jack and Jill, what do Jack and Jill go up the hill to fetch?</vt:lpstr>
      <vt:lpstr>6. Can you name all 7 dwarves in Snow White? (1 point for each!)</vt:lpstr>
      <vt:lpstr>7.  What are the names of these 2 girls? </vt:lpstr>
      <vt:lpstr>8. What character lives here? </vt:lpstr>
      <vt:lpstr>9. What movie is this cute little pig from?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Trivia  Night!</dc:title>
  <dc:creator>Microsoft Office User</dc:creator>
  <cp:lastModifiedBy>Lacey Smith</cp:lastModifiedBy>
  <cp:revision>12</cp:revision>
  <dcterms:created xsi:type="dcterms:W3CDTF">2020-03-13T12:55:50Z</dcterms:created>
  <dcterms:modified xsi:type="dcterms:W3CDTF">2020-04-27T17:34:07Z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